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6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1059" autoAdjust="0"/>
  </p:normalViewPr>
  <p:slideViewPr>
    <p:cSldViewPr>
      <p:cViewPr varScale="1">
        <p:scale>
          <a:sx n="70" d="100"/>
          <a:sy n="70" d="100"/>
        </p:scale>
        <p:origin x="97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4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7161" y="2562879"/>
            <a:ext cx="17527528" cy="33429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9879" y="6493431"/>
            <a:ext cx="4770076" cy="8535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20138" y="1631530"/>
            <a:ext cx="10910770" cy="7610815"/>
            <a:chOff x="3848397" y="1658192"/>
            <a:chExt cx="10910770" cy="7610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8397" y="1658192"/>
              <a:ext cx="10910770" cy="76108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7205172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0419" y="8224712"/>
            <a:ext cx="3679714" cy="14836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9829" y="8299688"/>
            <a:ext cx="5393819" cy="14836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79391" y="4289684"/>
            <a:ext cx="3608486" cy="13693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81943" y="799349"/>
            <a:ext cx="5197448" cy="1464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F6F70A-B24A-84AA-F54C-8A9B217D7F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257760"/>
            <a:ext cx="6820138" cy="546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B1444-4AA0-103A-67F7-AB78DE804CDB}"/>
              </a:ext>
            </a:extLst>
          </p:cNvPr>
          <p:cNvSpPr txBox="1"/>
          <p:nvPr/>
        </p:nvSpPr>
        <p:spPr>
          <a:xfrm>
            <a:off x="3891349" y="6468899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Iskoola Pota" panose="020F0502020204030204" pitchFamily="34" charset="0"/>
                <a:cs typeface="Iskoola Pota" panose="020F0502020204030204" pitchFamily="34" charset="0"/>
              </a:rPr>
              <a:t>[binary function]</a:t>
            </a:r>
            <a:endParaRPr lang="ko-KR" altLang="en-US" sz="4000" b="1" dirty="0">
              <a:latin typeface="Iskoola Pota" panose="020F0502020204030204" pitchFamily="34" charset="0"/>
              <a:cs typeface="Iskoola Pota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D22E3-BF37-D4A7-8D77-960A65E2A797}"/>
              </a:ext>
            </a:extLst>
          </p:cNvPr>
          <p:cNvSpPr txBox="1"/>
          <p:nvPr/>
        </p:nvSpPr>
        <p:spPr>
          <a:xfrm>
            <a:off x="913656" y="6446702"/>
            <a:ext cx="251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Iskoola Pota" panose="020F0502020204030204" pitchFamily="34" charset="0"/>
                <a:cs typeface="Iskoola Pota" panose="020F0502020204030204" pitchFamily="34" charset="0"/>
              </a:rPr>
              <a:t>[contrast-stretching</a:t>
            </a:r>
          </a:p>
          <a:p>
            <a:r>
              <a:rPr lang="en-US" altLang="ko-KR" sz="4000" b="1" dirty="0">
                <a:latin typeface="Iskoola Pota" panose="020F0502020204030204" pitchFamily="34" charset="0"/>
                <a:cs typeface="Iskoola Pota" panose="020F0502020204030204" pitchFamily="34" charset="0"/>
              </a:rPr>
              <a:t>function]</a:t>
            </a:r>
            <a:endParaRPr lang="ko-KR" altLang="en-US" sz="4000" b="1" dirty="0">
              <a:latin typeface="Iskoola Pota" panose="020F0502020204030204" pitchFamily="34" charset="0"/>
              <a:cs typeface="Iskoola Pota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5071" y="1839534"/>
            <a:ext cx="6171429" cy="7422046"/>
            <a:chOff x="2054033" y="2040002"/>
            <a:chExt cx="6171429" cy="74220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4033" y="2040002"/>
              <a:ext cx="6171429" cy="74220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9800" y="1831004"/>
            <a:ext cx="6171429" cy="7422046"/>
            <a:chOff x="9701055" y="2040002"/>
            <a:chExt cx="6171429" cy="74220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1055" y="2040002"/>
              <a:ext cx="6171429" cy="74220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7205172" cy="8321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1943" y="799349"/>
            <a:ext cx="5197448" cy="14646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22564" y="1391577"/>
            <a:ext cx="9846097" cy="4147669"/>
            <a:chOff x="6335954" y="1506026"/>
            <a:chExt cx="9846097" cy="4147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5954" y="1506026"/>
              <a:ext cx="9846097" cy="4147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45034" y="5336833"/>
            <a:ext cx="10223627" cy="3933277"/>
            <a:chOff x="6335954" y="5528771"/>
            <a:chExt cx="10098878" cy="3933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5954" y="5528771"/>
              <a:ext cx="10098878" cy="39332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7205172" cy="8321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1943" y="799349"/>
            <a:ext cx="5197448" cy="14646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46396" y="1374047"/>
            <a:ext cx="11036849" cy="8088000"/>
            <a:chOff x="4246396" y="1374047"/>
            <a:chExt cx="11036849" cy="8088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6396" y="1374047"/>
              <a:ext cx="11036849" cy="8088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7205172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68896" y="8537513"/>
            <a:ext cx="4213828" cy="13617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6044" y="8476570"/>
            <a:ext cx="4166428" cy="14836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40422" y="856612"/>
            <a:ext cx="4889579" cy="1335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77597"/>
            <a:ext cx="16390165" cy="28571"/>
            <a:chOff x="947775" y="9477597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77597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33408" y="2424293"/>
            <a:ext cx="13059192" cy="4970655"/>
            <a:chOff x="2533408" y="2424293"/>
            <a:chExt cx="13059192" cy="497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3408" y="2424293"/>
              <a:ext cx="13059192" cy="49706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7205172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2271" y="7931243"/>
            <a:ext cx="4213828" cy="13617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69219" y="7870300"/>
            <a:ext cx="4166428" cy="14836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2624" y="7839205"/>
            <a:ext cx="4074705" cy="1483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40422" y="856612"/>
            <a:ext cx="4889579" cy="1335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4810" y="2509888"/>
            <a:ext cx="14851108" cy="5639116"/>
            <a:chOff x="2004810" y="2509888"/>
            <a:chExt cx="14851108" cy="5639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4810" y="2509888"/>
              <a:ext cx="14851108" cy="56391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7205172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7626" y="802858"/>
            <a:ext cx="5428333" cy="13617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9932" y="2311411"/>
            <a:ext cx="6171429" cy="6147783"/>
            <a:chOff x="1229932" y="2311411"/>
            <a:chExt cx="6171429" cy="61477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932" y="2311411"/>
              <a:ext cx="6171429" cy="61477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62974" y="1090870"/>
            <a:ext cx="9092959" cy="8371178"/>
            <a:chOff x="8862974" y="1090870"/>
            <a:chExt cx="9092959" cy="8371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974" y="1090870"/>
              <a:ext cx="9092959" cy="837117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7205172" cy="8321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9822" y="862551"/>
            <a:ext cx="5428333" cy="13617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61584" y="2393184"/>
            <a:ext cx="4923623" cy="6865463"/>
            <a:chOff x="2861584" y="2393184"/>
            <a:chExt cx="4923623" cy="68654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584" y="2393184"/>
              <a:ext cx="4923623" cy="68654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94682" y="2408733"/>
            <a:ext cx="4697919" cy="6397727"/>
            <a:chOff x="10894682" y="2408733"/>
            <a:chExt cx="4697919" cy="6397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94682" y="2408733"/>
              <a:ext cx="4697919" cy="63977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1855"/>
            <a:ext cx="7205172" cy="8321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6400" y="1469597"/>
            <a:ext cx="4146600" cy="14646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51699" y="1469597"/>
            <a:ext cx="4214505" cy="14646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6528" y="817143"/>
            <a:ext cx="5428333" cy="13617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637" y="1618068"/>
            <a:ext cx="16592303" cy="7843979"/>
            <a:chOff x="745637" y="1618068"/>
            <a:chExt cx="16592303" cy="78439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637" y="1618068"/>
              <a:ext cx="16592303" cy="78439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7205172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4524" y="863791"/>
            <a:ext cx="5428333" cy="13617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1207" y="5208156"/>
            <a:ext cx="6511873" cy="28571"/>
            <a:chOff x="5901207" y="5208156"/>
            <a:chExt cx="6511873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901207" y="5208156"/>
              <a:ext cx="6511873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17103" y="6099621"/>
            <a:ext cx="10035095" cy="151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05394" y="6273509"/>
            <a:ext cx="10038679" cy="12347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838" y="2355857"/>
            <a:ext cx="6197059" cy="33490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8893" y="2432615"/>
            <a:ext cx="6275469" cy="33490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1531480"/>
            <a:ext cx="7894083" cy="7775077"/>
            <a:chOff x="947775" y="1531480"/>
            <a:chExt cx="7894083" cy="77750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1531480"/>
              <a:ext cx="7894083" cy="77750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5053695" cy="8321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7CD5EB-7D50-2F93-0B47-1C16D449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1499871"/>
            <a:ext cx="6030833" cy="72872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24830" y="1380039"/>
            <a:ext cx="11550779" cy="8006566"/>
            <a:chOff x="3224830" y="1380039"/>
            <a:chExt cx="11550779" cy="80065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4830" y="1380039"/>
              <a:ext cx="11550779" cy="80065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5053695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8051" y="813489"/>
            <a:ext cx="5024520" cy="13410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3952" y="1587699"/>
            <a:ext cx="9827644" cy="7841705"/>
            <a:chOff x="4433952" y="1587699"/>
            <a:chExt cx="9827644" cy="7841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3952" y="1587699"/>
              <a:ext cx="9827644" cy="78417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5053695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8051" y="813489"/>
            <a:ext cx="5024520" cy="13410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0ACF3B-B7DF-9B3B-D4FF-9BE7E5ABB4AA}"/>
              </a:ext>
            </a:extLst>
          </p:cNvPr>
          <p:cNvSpPr txBox="1"/>
          <p:nvPr/>
        </p:nvSpPr>
        <p:spPr>
          <a:xfrm>
            <a:off x="9127971" y="4707966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Iskoola Pota" panose="020F0502020204030204" pitchFamily="34" charset="0"/>
                <a:cs typeface="Iskoola Pota" panose="020F0502020204030204" pitchFamily="34" charset="0"/>
              </a:rPr>
              <a:t>r=0.6</a:t>
            </a:r>
            <a:endParaRPr lang="ko-KR" altLang="en-US" sz="4000" b="1" dirty="0">
              <a:solidFill>
                <a:schemeClr val="bg1"/>
              </a:solidFill>
              <a:latin typeface="Iskoola Pota" panose="020F0502020204030204" pitchFamily="34" charset="0"/>
              <a:cs typeface="Iskoola Pota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8334C-91D0-1C3E-DDB7-7E68483BF5A2}"/>
              </a:ext>
            </a:extLst>
          </p:cNvPr>
          <p:cNvSpPr txBox="1"/>
          <p:nvPr/>
        </p:nvSpPr>
        <p:spPr>
          <a:xfrm>
            <a:off x="5791200" y="8446814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Iskoola Pota" panose="020F0502020204030204" pitchFamily="34" charset="0"/>
                <a:cs typeface="Iskoola Pota" panose="020F0502020204030204" pitchFamily="34" charset="0"/>
              </a:rPr>
              <a:t>r=0.4</a:t>
            </a:r>
            <a:endParaRPr lang="ko-KR" altLang="en-US" sz="4000" b="1" dirty="0">
              <a:solidFill>
                <a:schemeClr val="bg1"/>
              </a:solidFill>
              <a:latin typeface="Iskoola Pota" panose="020F0502020204030204" pitchFamily="34" charset="0"/>
              <a:cs typeface="Iskoola Pota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A153E-469F-9FEA-4972-79595CE6019B}"/>
              </a:ext>
            </a:extLst>
          </p:cNvPr>
          <p:cNvSpPr txBox="1"/>
          <p:nvPr/>
        </p:nvSpPr>
        <p:spPr>
          <a:xfrm>
            <a:off x="9175839" y="8446814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Iskoola Pota" panose="020F0502020204030204" pitchFamily="34" charset="0"/>
                <a:cs typeface="Iskoola Pota" panose="020F0502020204030204" pitchFamily="34" charset="0"/>
              </a:rPr>
              <a:t>r=0.3</a:t>
            </a:r>
            <a:endParaRPr lang="ko-KR" altLang="en-US" sz="4000" b="1" dirty="0">
              <a:solidFill>
                <a:schemeClr val="bg1"/>
              </a:solidFill>
              <a:latin typeface="Iskoola Pota" panose="020F0502020204030204" pitchFamily="34" charset="0"/>
              <a:cs typeface="Iskoola Pota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8FD3D1-9EF7-CCBD-5188-7C407276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490271"/>
            <a:ext cx="9833479" cy="805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5053695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8051" y="813489"/>
            <a:ext cx="5024520" cy="13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3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64139" y="1521602"/>
            <a:ext cx="5926338" cy="7722759"/>
            <a:chOff x="6164139" y="1521602"/>
            <a:chExt cx="5926338" cy="7722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4139" y="1521602"/>
              <a:ext cx="5926338" cy="7722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5053695" cy="8321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4386" y="6040935"/>
            <a:ext cx="9297842" cy="4182583"/>
            <a:chOff x="454386" y="6040935"/>
            <a:chExt cx="9297842" cy="41825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386" y="6040935"/>
              <a:ext cx="9297842" cy="4182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490" y="1321672"/>
            <a:ext cx="10903910" cy="4698335"/>
            <a:chOff x="297490" y="1321672"/>
            <a:chExt cx="9549438" cy="4698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490" y="1321672"/>
              <a:ext cx="9549438" cy="4698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06762" y="1409700"/>
            <a:ext cx="9119065" cy="4800594"/>
            <a:chOff x="9611870" y="1240341"/>
            <a:chExt cx="8673845" cy="3886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1870" y="1240341"/>
              <a:ext cx="8673845" cy="38869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341855"/>
            <a:ext cx="5053695" cy="8321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3241" y="860282"/>
            <a:ext cx="3858733" cy="13884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43726" y="5761197"/>
            <a:ext cx="4030009" cy="13884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34314" y="960603"/>
            <a:ext cx="3663962" cy="13884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97162" y="1247133"/>
            <a:ext cx="11691391" cy="8199366"/>
            <a:chOff x="3297162" y="1247133"/>
            <a:chExt cx="11691391" cy="81993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7162" y="1247133"/>
              <a:ext cx="11691391" cy="81993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341855"/>
            <a:ext cx="7205172" cy="83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1943" y="799349"/>
            <a:ext cx="5197448" cy="14646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17</Words>
  <Application>Microsoft Office PowerPoint</Application>
  <PresentationFormat>사용자 지정</PresentationFormat>
  <Paragraphs>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Calibri</vt:lpstr>
      <vt:lpstr>Iskoola Pota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이민한</cp:lastModifiedBy>
  <cp:revision>13</cp:revision>
  <dcterms:created xsi:type="dcterms:W3CDTF">2024-01-17T11:27:12Z</dcterms:created>
  <dcterms:modified xsi:type="dcterms:W3CDTF">2024-01-26T05:43:44Z</dcterms:modified>
</cp:coreProperties>
</file>